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 smtClean="0"/>
              <a:t>Культурно-массовые мероприятия для пожилых людей</a:t>
            </a:r>
            <a:endParaRPr lang="ru-RU" sz="4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51502" y="5133229"/>
            <a:ext cx="6831673" cy="108623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Подготовил Зам. директора МБУК «Емельяновский РДК» </a:t>
            </a:r>
          </a:p>
          <a:p>
            <a:r>
              <a:rPr lang="ru-RU" sz="1400" dirty="0" smtClean="0"/>
              <a:t>Ощепкова Е.В.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3032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562" y="187859"/>
            <a:ext cx="9601200" cy="55452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Названия для мероприятий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7278" y="1127154"/>
            <a:ext cx="10874721" cy="4866240"/>
          </a:xfrm>
        </p:spPr>
        <p:txBody>
          <a:bodyPr numCol="2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Сорокалетье взяв за середину…»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Шепчу спасибо я годам…»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Команда молодости нашей»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 прекрасна!»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гармонии с возрастом»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с бабушкой своею дружу давным-давно!»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Песни, которые знают все»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Главное - просто любить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родом из детства»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«Года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текут, как строки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книге»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нашей бабушки чай да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оладушки»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 вас мы учимся теплу»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Жить надо – сегодня»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жизнь остаётся прекрасной всегда»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Сделано в СССР»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426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396" y="2574580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84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6044" y="353085"/>
            <a:ext cx="9601200" cy="1485900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 удачного праздника для пожилых людей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9173" y="1096035"/>
            <a:ext cx="10615188" cy="433301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Учитывать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эмоциональные и физические особенности людей пожилого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возраста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Заранее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предупредить участников о том, что планируется праздник и рассказать о примерной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программе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Мероприятие желательно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проводить в первой половине дня, но лучше не ранним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утром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проведения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просторным,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должен быть предусмотрен доступ свежего воздуха. Также необходимо организовать зоны для отдыха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Ведущему необходимо быть терпеливым и не спешить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Можно пригласить на мероприятие для пенсионеров молодых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помощников</a:t>
            </a: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чередовать активность и отдых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880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5386" y="262551"/>
            <a:ext cx="9601200" cy="642796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Позаботьтесь о призах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заранее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799" y="1208636"/>
            <a:ext cx="10397904" cy="5155949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 для пожилых должны заканчиваться позитивно и обязательными подарками, пусть даже это будет что-то незначительное. Например: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Сладости. Только они годятся далеко не всем. Поэтому предварительно следует убедиться нет ли среди участников диабетиков и аллергиков.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Сувениры подойдут всем.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Блокноты и другие канцелярские принадлежности.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мероприятие приурочено к какому-либо празднику, то и подарки должны быть тематическими. Например, мыло в форме цветов на Международный женский день, или полотенца камуфляжного цвета на 23 февраля.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8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2012" y="269340"/>
            <a:ext cx="9601200" cy="572632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конкурсы выбрать?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7814" y="1181476"/>
            <a:ext cx="10542760" cy="5490927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Конкурсы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посвящённые находчивости, а также знаниям в самых разных областях – это отличный вариант для пожилых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людей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З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агадки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пословицы, «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угадайки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» с закрытыми глазами и все те развлечения, где не требуется быстрая реакция, но задействовано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мышление</a:t>
            </a: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Соорудить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из подручных материалов некую полезную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вещь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Можно предложить конкурс на галантность. Мужчины будут соревноваться в умении оказать дамам приятные знаки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внимания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Женщины могут соревноваться в навыках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рукоделия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Очень популярны среди пожилых такие конкурсы, как «Угадай фильм», «Угадай актера» и тому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подобные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96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95" y="251235"/>
            <a:ext cx="9601200" cy="100719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часто нужно проводить мероприятия для пенсионеров?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8761" y="1258432"/>
            <a:ext cx="10569920" cy="500656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национальные праздники (Новый год, Рождество Христово, Праздник Весны и Труда и т.д.);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юбилейные даты;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состязания, рассчитанные именно для людей этого поколения;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праздники, посвященные пожилым (1 октября - Международный день пожилых людей);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Международный день инвалидов, который отмечается 3 декабря;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разнообразные тематические концерты.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15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2012" y="142592"/>
            <a:ext cx="9601200" cy="5635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Направления деятельности клубов по интересам для пожилых людей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439" y="1272010"/>
            <a:ext cx="9601200" cy="4965827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Спортивная деятельность, сопровождающаяся посильными физическими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нагрузками</a:t>
            </a: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литературное творчество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Декоративно-прикладное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творчество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Экскурсионная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Забота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животных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настольные игры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Видеопоказы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Межличностное общение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6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9706" y="312345"/>
            <a:ext cx="9601200" cy="59526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Художественная резьба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Литературный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клуб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Клуб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любителей шахмат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Встречи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садоводов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Йога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начинающих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Клуб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книголюбов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Онлайн-курсы </a:t>
            </a:r>
          </a:p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Арттерапевтические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часы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Клуб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поклонников танцев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Тематические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вечера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Буккроссинг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Туристические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путешествия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1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830" y="133538"/>
            <a:ext cx="9601200" cy="69938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Рекомендуемые 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8637" y="760492"/>
            <a:ext cx="10732883" cy="5386811"/>
          </a:xfrm>
        </p:spPr>
        <p:txBody>
          <a:bodyPr numCol="2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Театрализованный концерт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 счастья вам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Выставка-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квартирник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«Семейный фотоальбом»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Просветительская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 «Мой друг компьютер»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Юмористическая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встреча-беседа «Бабушка, у которой был тигр»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«Бабули и дедули в любимой литературе»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песни «Живите в радости»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Правовой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тренинг «Как избежать обмана»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Развлекательная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игровая программа по советским фильмам «Ирония судьбы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Публикации в газетах статей о жизненном пути, судьбах жителей «Судьба и Родина едины»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творческих работ «Мудрой старости поклон»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стендов с информацией о Дне пожилого человека, вручение буклетов: «Советы о здоровье пожилым»; «Здоровый образ жизни»; «Физические упражнения для пожилых»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фотографий и рисунков «Для милых бабушек и дедушек»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Демонстрация тематических художественных фильмов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Выставка-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адвайзер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«20 полезных книг для тех, кто не считает годы»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Тесты и дни психологических разгрузок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занятия и тренировки для пожилых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Пешеходные экскурсии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080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258" y="160700"/>
            <a:ext cx="9601200" cy="4730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мероприятия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9257" y="710697"/>
            <a:ext cx="10945638" cy="5880226"/>
          </a:xfrm>
        </p:spPr>
        <p:txBody>
          <a:bodyPr numCol="2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Лекции, посвящённые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различным аспектам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долголетия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Круглый стол «Мои воспоминания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Уютный вечер просмотра краеведческих фильмов из цикла «Прогулки по Красноярску»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Мероприятие «Семейный выходной»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Коллективная зарядка «Здоровье - наш приоритет»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Караоке для бабушек и дедушек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Танцевальная аэробика для людей пожилого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памятки «Как не стать жертвой мошенников»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Декада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публикаций о пожилых людях –жителях села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 подкастов на разные темы «Молоды душой: секреты вечной юности»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частушек  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Завалинка».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дегустация осенних заготовок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«Бабушкин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погребок».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в лото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викторины;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домино; шашки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шахматы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11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39</TotalTime>
  <Words>777</Words>
  <Application>Microsoft Office PowerPoint</Application>
  <PresentationFormat>Широкоэкранный</PresentationFormat>
  <Paragraphs>104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Franklin Gothic Book</vt:lpstr>
      <vt:lpstr>Times New Roman</vt:lpstr>
      <vt:lpstr>Crop</vt:lpstr>
      <vt:lpstr>Культурно-массовые мероприятия для пожилых людей</vt:lpstr>
      <vt:lpstr>Условия удачного праздника для пожилых людей</vt:lpstr>
      <vt:lpstr>Позаботьтесь о призах заранее</vt:lpstr>
      <vt:lpstr>Какие конкурсы выбрать? </vt:lpstr>
      <vt:lpstr>Как часто нужно проводить мероприятия для пенсионеров? </vt:lpstr>
      <vt:lpstr>Направления деятельности клубов по интересам для пожилых людей</vt:lpstr>
      <vt:lpstr>Презентация PowerPoint</vt:lpstr>
      <vt:lpstr>Рекомендуемые мероприятия</vt:lpstr>
      <vt:lpstr>Рекомендуемые мероприятия</vt:lpstr>
      <vt:lpstr>Названия для мероприятий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Культурно-массовые мероприятия для пожилых людей</dc:title>
  <dc:creator>РДК</dc:creator>
  <cp:lastModifiedBy>РДК</cp:lastModifiedBy>
  <cp:revision>6</cp:revision>
  <dcterms:created xsi:type="dcterms:W3CDTF">2023-09-25T03:46:58Z</dcterms:created>
  <dcterms:modified xsi:type="dcterms:W3CDTF">2023-09-25T04:28:36Z</dcterms:modified>
</cp:coreProperties>
</file>