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57" r:id="rId4"/>
    <p:sldId id="267" r:id="rId5"/>
    <p:sldId id="258" r:id="rId6"/>
    <p:sldId id="259" r:id="rId7"/>
    <p:sldId id="269" r:id="rId8"/>
    <p:sldId id="270" r:id="rId9"/>
    <p:sldId id="271" r:id="rId10"/>
    <p:sldId id="272" r:id="rId11"/>
    <p:sldId id="273" r:id="rId12"/>
    <p:sldId id="274" r:id="rId13"/>
    <p:sldId id="260" r:id="rId14"/>
    <p:sldId id="263" r:id="rId15"/>
    <p:sldId id="264" r:id="rId16"/>
    <p:sldId id="26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23" autoAdjust="0"/>
    <p:restoredTop sz="94660"/>
  </p:normalViewPr>
  <p:slideViewPr>
    <p:cSldViewPr snapToGrid="0">
      <p:cViewPr>
        <p:scale>
          <a:sx n="54" d="100"/>
          <a:sy n="54" d="100"/>
        </p:scale>
        <p:origin x="1052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1353" y="1249134"/>
            <a:ext cx="8361229" cy="1531647"/>
          </a:xfrm>
        </p:spPr>
        <p:txBody>
          <a:bodyPr/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 - практикум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семьи: идеи для организации культурно-массовых мероприятий» мероприятия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151502" y="4939668"/>
            <a:ext cx="6831673" cy="1086237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Подготовил Зам. директора МБУК «Емельяновский РДК» </a:t>
            </a:r>
          </a:p>
          <a:p>
            <a:r>
              <a:rPr lang="ru-RU" sz="1400" dirty="0" smtClean="0"/>
              <a:t>Ощепкова Е.В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03.04.2024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798" y="2780781"/>
            <a:ext cx="3837146" cy="215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32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7192" y="128455"/>
            <a:ext cx="11158043" cy="6131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Оформите памятки на темы, связанные с семьей и семейными ценностями. Раздайте их сотрудникам, чтобы они лучше понимали различные приемы сплочения семьи, воспитания ценностей и эмоционального интеллекта. </a:t>
            </a:r>
            <a:r>
              <a:rPr lang="ru-RU" dirty="0" smtClean="0"/>
              <a:t>Примеры </a:t>
            </a:r>
            <a:r>
              <a:rPr lang="ru-RU" dirty="0"/>
              <a:t>полезных семейных традиций вдохновят каждого родителя. Воспользуйтесь готовыми памятками.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366" y="1372483"/>
            <a:ext cx="3779693" cy="525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4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0885" y="128951"/>
            <a:ext cx="4684915" cy="6588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370" y="100222"/>
            <a:ext cx="4776054" cy="664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9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295" y="251235"/>
            <a:ext cx="9601200" cy="1007198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Какие праздники отметить</a:t>
            </a:r>
            <a:br>
              <a:rPr lang="ru-RU" sz="2800" dirty="0"/>
            </a:b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638" y="726332"/>
            <a:ext cx="11158043" cy="6131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Главный </a:t>
            </a:r>
            <a:r>
              <a:rPr lang="ru-RU" sz="1600" dirty="0"/>
              <a:t>праздник Года семьи — День семьи, любви и верности, который отмечается 8 июля. В Русской православной церкви это день памяти святых Петра и </a:t>
            </a:r>
            <a:r>
              <a:rPr lang="ru-RU" sz="1600" dirty="0" err="1"/>
              <a:t>Февронии</a:t>
            </a:r>
            <a:r>
              <a:rPr lang="ru-RU" sz="1600" dirty="0"/>
              <a:t>. Они считаются покровителями семьи и брака. В 2008 году к церковной дате в России приурочили новый праздник — День семьи, любви и верности, который сначала отмечали неофициально. В государственный календарь праздник вошел в 2022 году. Другие семейные праздники 2024 года посмотрите в памятке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184" y="1733530"/>
            <a:ext cx="4171218" cy="496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295" y="251235"/>
            <a:ext cx="9601200" cy="100719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Названия для выставок и мероприятий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638" y="726332"/>
            <a:ext cx="11158043" cy="6131668"/>
          </a:xfrm>
        </p:spPr>
        <p:txBody>
          <a:bodyPr>
            <a:normAutofit fontScale="250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Без хороших отцов нет хорошего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воспитания…  Все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оттуда берет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разбег    Когда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рождается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отец?  Мы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будем вечно прославлять ту женщину, чье имя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Мать Подарю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маме лазоревый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платочек  Ты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я, он, она – вместе дружная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 В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Международный день семьи я счастьем поделюсь с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людьми   Всё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начинается с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любви…И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чтоб горел очаг семейный счастливым пламенем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любви Искры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семейного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очага  Мир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– мир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любви Мне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отчий дом рисуется во сне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...О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том, что дорого 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свято  Пётр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7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Феврония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История вечной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любви  Прочитайте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книжки дочке 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сынишке  Семейное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согласие всего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дороже  Семейные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истории со всего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света  Семья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глазами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  Семья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книга: читаем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вместе  Семья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союз родных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сердец  Современная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семья. Отцы и </a:t>
            </a:r>
            <a:r>
              <a:rPr lang="ru-RU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детиТакое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счастье, что ты любишь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меня… Через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веру и любовь - благодать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Бабушка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рядышком с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дедушкой  Береги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мой друг, семью – крепость главную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Брак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Семья.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   В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кругу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 Вечный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светоч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материнства  Вместе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страшны 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тучи  Во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имя счастья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 Воспеты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 все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времена   Все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начинается с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Дети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родители, узнать себя не хотите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ли? Для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любимой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мамочки  Добрая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планета –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МАМА Добрые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волшебники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 Дорогие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родители, поучиться не хотите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ли? Здоровая семья Из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жизни знаменитых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 История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моей семьи в истории родного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края Как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построить счастливую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семью Компетентная мама Крепкая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– крепкое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государство Лучше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мамы не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найти Мама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папа, я – дружная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Мама.ru Мамочку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милую очень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люблю Мамы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дочки  Материнское чтение Милая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мамочка, мама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моя Мир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семье. Семья в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мире Мир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молодой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Мир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от "А" до "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Я«  Моя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профессия –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бабушка Моя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– мое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богатство Мы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наши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 На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кухне всей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семьей Немного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праве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семейном Остров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семейных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сокровищ Отцы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дети  Папа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все, что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угодно Парад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сказочных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 Перед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тобой склоняю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колени…Поговорим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семье Под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покровом Петра и </a:t>
            </a:r>
            <a:r>
              <a:rPr lang="ru-RU" sz="7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Февронии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Портрет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в интерьере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времени Права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молодой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Правила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семейной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жизни Прекрасные бабушки Проблемы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современной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 Пусть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всегда будет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мама Растить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сына для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счастья С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семьей – по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жизни Самые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любимые, самые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родные Святая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троица земли: ребенок, мать,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отец  Семейная азбука Семейная академия Семейная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крепость: проверено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временем Семейный ковчег  Семейный круг Семейный университет Семь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=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 Семьей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возродится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Россия Семья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источник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вдохновенья Семья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начало всех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 Семья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современном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мире Семья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брак: обычаи 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традиции Семья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среда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обитания Семья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Руси: традиции и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современность Семья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проблемы трудных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Сердце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мамы лучше солнца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греет Сердце матери Слово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 Советы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трудным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 Современная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семья: азбука для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двоих Ступени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семейного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счастья  Счастливая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– союз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сердец Тепло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родного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очага Улыбка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мамы счастья добрый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вестник Учимся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быть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родителями Что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рисую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маме Чудесная мама Чудо материнства Школа семьи  Это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моя </a:t>
            </a:r>
            <a:r>
              <a:rPr lang="ru-RU" sz="7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 Я </a:t>
            </a:r>
            <a:r>
              <a:rPr lang="ru-RU" sz="7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мама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154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830" y="133538"/>
            <a:ext cx="9601200" cy="699381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и формы работы курсов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«Родитель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второй тренер»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533004"/>
              </p:ext>
            </p:extLst>
          </p:nvPr>
        </p:nvGraphicFramePr>
        <p:xfrm>
          <a:off x="1008796" y="1053490"/>
          <a:ext cx="10733088" cy="5567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77696"/>
                <a:gridCol w="3577696"/>
                <a:gridCol w="3577696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Формы работы мастерской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Тематика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Физкультурно-оздоровительное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Дыхательные практики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Фитнес на фитболе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Фитнес-интенсив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Фитнес для детей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Соответствует плану занятий данной формы работы клуба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Информационно-просветительное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Лекции, семинары, конференции при участии педиатров, логопедов, диетологов, психологов, </a:t>
                      </a:r>
                      <a:r>
                        <a:rPr lang="ru-RU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блогеров</a:t>
                      </a: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юристов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родительской компетентности, возрастной психологии, экономического уклада в семье, взаимоотношений в семье, воспитания детей, возможностей саморазвития каждого члена семьи в условиях работы культурных центров и т. д.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Вебинары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Направлены на обмен опытом, по вопросам воспитания и развития гармоничной личности ребенка, повышению социально-педагогических компетенций каждого члена семьи (взрослого)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Консультации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Семейного кодекса, трудового законодательства, психологии отношений, здорового образа жизни и т. д.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Тренинги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личностному росту, пониманию и актуализации внутренних ресурсов, целеполаганию, </a:t>
                      </a:r>
                      <a:r>
                        <a:rPr lang="ru-RU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конфликтологии</a:t>
                      </a: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поддержанию эмоциональной стабильности и формированию комфортного микроклимата в семье и т. д.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Конференции по «зеленому» питанию и практикам оздоровления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формирования и продвижения экологического мышления, экологического воспитания, второй жизни вещей, энергосбережения, по вопросам приобретения </a:t>
                      </a:r>
                      <a:r>
                        <a:rPr lang="ru-RU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экопитания</a:t>
                      </a: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1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эковещей</a:t>
                      </a: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т. д.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08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3705644"/>
              </p:ext>
            </p:extLst>
          </p:nvPr>
        </p:nvGraphicFramePr>
        <p:xfrm>
          <a:off x="859571" y="654003"/>
          <a:ext cx="10945812" cy="57116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48604"/>
                <a:gridCol w="3648604"/>
                <a:gridCol w="3648604"/>
              </a:tblGrid>
              <a:tr h="1064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Творческое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Мастер-классы различной тематики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Роспись имбирных пряников собственного производства, производство игрушек по методике Монтессори, декорирование изделий в техниках скрапбукинг и декупаж, мыловарение, макияж и имидж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8515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Арт-терапия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Изотерапия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терапия лепкой, фототерапия, музыкально-вокальная терапия, танцевально-двигательная терапия,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библиотерапия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драматерапия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сказкотерапия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470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Литературные, музыкальные и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киносалоны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запросу целевой аудитории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8515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Экоярмарки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Демонстрация, обмен и продажа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экоукрашений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экоодежды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экоакссесуаров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приготовление и дегустация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экококтейлей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презентация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экопроектов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10644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Выставки и конкурсы различной тематики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Фотовыставки, выставки и конкурсы изделий, выполненных в стиле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скрапбукинг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декупаж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новогодних игрушек, вязаных изделий. Конкурсы самодеятельного творчества, выставки </a:t>
                      </a:r>
                      <a:r>
                        <a:rPr lang="ru-RU" sz="12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хендмейд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-изделий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976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Интеллектуально-развивающее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Клубы по интересам для мам в декрете, хобби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клуб «Музыка с мамой» (пальчиковые и жестовые игры, игровой массаж, музыкально-ритмические движения, игры-разминки с музыкальными инструментами</a:t>
                      </a:r>
                      <a:r>
                        <a:rPr lang="ru-RU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</a:t>
                      </a:r>
                      <a:r>
                        <a:rPr lang="ru-RU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изучение 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иностранных языков;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выпечка имбирных пряников с художественной </a:t>
                      </a:r>
                      <a:r>
                        <a:rPr lang="ru-RU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росписью;</a:t>
                      </a:r>
                      <a:r>
                        <a:rPr lang="ru-RU" sz="120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фримаркеты</a:t>
                      </a:r>
                      <a:r>
                        <a:rPr lang="ru-RU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(обмен игрушками и детскими вещами</a:t>
                      </a:r>
                      <a:r>
                        <a:rPr lang="ru-RU" sz="12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611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4396" y="2574580"/>
            <a:ext cx="9601200" cy="14859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6844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905" y="381436"/>
            <a:ext cx="4341202" cy="612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759" y="271604"/>
            <a:ext cx="10397905" cy="1485900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значимые Федеральные мероприятия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5224" y="1096034"/>
            <a:ext cx="11199137" cy="5612583"/>
          </a:xfrm>
        </p:spPr>
        <p:txBody>
          <a:bodyPr>
            <a:noAutofit/>
          </a:bodyPr>
          <a:lstStyle/>
          <a:p>
            <a:r>
              <a:rPr lang="ru-RU" sz="2800" dirty="0"/>
              <a:t>Чествование матерей</a:t>
            </a:r>
          </a:p>
          <a:p>
            <a:r>
              <a:rPr lang="ru-RU" sz="2800" dirty="0"/>
              <a:t>Всероссийский конкурс семей «Это у нас семейное»:</a:t>
            </a:r>
          </a:p>
          <a:p>
            <a:r>
              <a:rPr lang="ru-RU" sz="2800" dirty="0"/>
              <a:t>День матери, день отца, Торжественные мероприятия по чествованию многопоколенных семей ко Дню пожилого человека</a:t>
            </a:r>
          </a:p>
          <a:p>
            <a:r>
              <a:rPr lang="ru-RU" sz="2800" dirty="0" smtClean="0"/>
              <a:t>Всероссийский </a:t>
            </a:r>
            <a:r>
              <a:rPr lang="ru-RU" sz="2800" dirty="0"/>
              <a:t>школьный выпускной</a:t>
            </a:r>
          </a:p>
          <a:p>
            <a:r>
              <a:rPr lang="ru-RU" sz="2800" dirty="0"/>
              <a:t>Всероссийский спортивный фестиваль «Здоровая семья – сильная Россия»</a:t>
            </a:r>
          </a:p>
          <a:p>
            <a:r>
              <a:rPr lang="ru-RU" sz="2800" dirty="0" smtClean="0"/>
              <a:t>Марафон </a:t>
            </a:r>
            <a:r>
              <a:rPr lang="ru-RU" sz="2800" dirty="0"/>
              <a:t>«Я горжусь своей семьей»</a:t>
            </a:r>
          </a:p>
          <a:p>
            <a:r>
              <a:rPr lang="ru-RU" sz="2800" dirty="0" smtClean="0"/>
              <a:t>Конкурс </a:t>
            </a:r>
            <a:r>
              <a:rPr lang="ru-RU" sz="2800" dirty="0"/>
              <a:t>семейных исследований "Моя родословная"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880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3615" y="217283"/>
            <a:ext cx="9981445" cy="1485900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значимые Федеральные мероприятия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6540" y="960233"/>
            <a:ext cx="11199137" cy="4333010"/>
          </a:xfrm>
        </p:spPr>
        <p:txBody>
          <a:bodyPr>
            <a:noAutofit/>
          </a:bodyPr>
          <a:lstStyle/>
          <a:p>
            <a:r>
              <a:rPr lang="ru-RU" sz="2800" dirty="0" smtClean="0"/>
              <a:t>Всероссийский </a:t>
            </a:r>
            <a:r>
              <a:rPr lang="ru-RU" sz="2800" dirty="0"/>
              <a:t>конкурс сочинений. Темы семьи, семейных ценностей</a:t>
            </a:r>
          </a:p>
          <a:p>
            <a:r>
              <a:rPr lang="ru-RU" sz="2800" dirty="0"/>
              <a:t>Всероссийский фестиваль – конкурс «Национальные кухни России: Рецепты счастливой семьи»</a:t>
            </a:r>
          </a:p>
          <a:p>
            <a:r>
              <a:rPr lang="ru-RU" sz="2800" dirty="0"/>
              <a:t>Всероссийский конкурс хоровых и вокальных коллективов. Номинация «Семейный ансамбль «Связь поколений: любимые песни моей семьи»</a:t>
            </a:r>
          </a:p>
          <a:p>
            <a:r>
              <a:rPr lang="ru-RU" sz="2800" dirty="0"/>
              <a:t>Цикл мероприятий «Читаем всей семьей» на российских книжных фестивалях и ярмарках</a:t>
            </a:r>
          </a:p>
          <a:p>
            <a:r>
              <a:rPr lang="ru-RU" sz="2800" dirty="0"/>
              <a:t>Цикл онлайн-мероприятий, посвященных </a:t>
            </a:r>
            <a:r>
              <a:rPr lang="ru-RU" sz="2800" dirty="0" err="1"/>
              <a:t>межпоколенным</a:t>
            </a:r>
            <a:r>
              <a:rPr lang="ru-RU" sz="2800" dirty="0"/>
              <a:t> отношениям в семье, преемственности семейных ценностей в семьях разных субъектов Российской Федерации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709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079" y="262551"/>
            <a:ext cx="10936585" cy="642796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основной темы 2024 года можно выделить несколько базовых направлений</a:t>
            </a:r>
            <a:r>
              <a:rPr lang="ru-RU" sz="3200" dirty="0"/>
              <a:t>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5799" y="1208636"/>
            <a:ext cx="10397904" cy="5391340"/>
          </a:xfrm>
        </p:spPr>
        <p:txBody>
          <a:bodyPr>
            <a:normAutofit/>
          </a:bodyPr>
          <a:lstStyle/>
          <a:p>
            <a:r>
              <a:rPr lang="ru-RU" sz="2400" dirty="0"/>
              <a:t>Семейные традиции. Обсуждение истории семьи, семейных рецептов, праздников и традиций, создание семейного древа или исторического альбома, обмен семейными традициями и др.</a:t>
            </a:r>
          </a:p>
          <a:p>
            <a:r>
              <a:rPr lang="ru-RU" sz="2400" dirty="0"/>
              <a:t>Семейный досуг. Игры, в которые семьи могут играть вместе, мастер-классы, конкурсы, совместное чтение и </a:t>
            </a:r>
            <a:r>
              <a:rPr lang="ru-RU" sz="2400" dirty="0" err="1"/>
              <a:t>т.п</a:t>
            </a:r>
            <a:r>
              <a:rPr lang="ru-RU" sz="2400" dirty="0"/>
              <a:t> .</a:t>
            </a:r>
          </a:p>
          <a:p>
            <a:r>
              <a:rPr lang="ru-RU" sz="2400" dirty="0"/>
              <a:t>Семейное обучение. Совместное освоение новых навыков в рамках целевых направлений (финансовое планирование, компьютерная грамотность, обучение новому языку и др.). К примеру, скачайте готовую программу "Родитель - второй тренер".</a:t>
            </a:r>
          </a:p>
          <a:p>
            <a:r>
              <a:rPr lang="ru-RU" sz="2400" dirty="0"/>
              <a:t>Здоровье семьи. Спортивные мероприятия, популяризация здорового образа жизни, психологические консультации и т.д. Планирование семьи. Просветительские мероприятия для детей, подростков и молодежи о семейных ценностях, устройстве семьи, психологические тренинги и т.п.</a:t>
            </a:r>
          </a:p>
          <a:p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81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2012" y="269340"/>
            <a:ext cx="9601200" cy="57263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Перспективные форматы мероприятий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 семьи 2024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7814" y="1181476"/>
            <a:ext cx="10542760" cy="54909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•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Практикумы, тренинги, семинары. Подойдут такие важные темы, как "Осознанное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родительство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", "Психология совместной жизни", "Отцы и дети: как наладить общение", "Готовимся к рождению ребенка" и т.п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• Семейные дни. Тематические дни, когда семьи могут посетить сразу несколько разных мероприятий, могут привлечь в учреждение много новых посетителей. В рамках таких дней можно сочетать разные форматы: от выставок, лекций и кинопоказов до конкурсов и концертов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• Онлайн-игры и конкурсы. Чтобы вовлечь максимальную аудиторию, продумайте онлайн-активности, в которых смогут принимать участие целые семьи. Это могут быть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квесты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викторины, творческие конкурсы, челленджи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• Театрализованные постановки "семейных театров". Хороший вариант семейного досуга - когда члены семьи вместе создают некий творческих продукт: спектакль, этюд, сценку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• Образовательные программы. Члены семьи могут совместно осваивать народные ремесла, получать полезные навыки (столярное дело, программирование, живопись и др.), изучать разные предметы (иностранные языки, литературу и т.п.).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96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295" y="251235"/>
            <a:ext cx="9601200" cy="1007198"/>
          </a:xfrm>
        </p:spPr>
        <p:txBody>
          <a:bodyPr>
            <a:noAutofit/>
          </a:bodyPr>
          <a:lstStyle/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638" y="726332"/>
            <a:ext cx="11158043" cy="6131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1</a:t>
            </a:r>
            <a:r>
              <a:rPr lang="ru-RU" sz="2800" dirty="0"/>
              <a:t>. Пикник с играми и конкурсами 2. Фестиваль культурных традиций 3. Квест по городу 4. Семейный спектакль 5. Концерт с участием детей и родителей </a:t>
            </a:r>
            <a:r>
              <a:rPr lang="ru-RU" sz="2800" dirty="0" smtClean="0"/>
              <a:t>6</a:t>
            </a:r>
            <a:r>
              <a:rPr lang="ru-RU" sz="2800" dirty="0"/>
              <a:t>. Танцевальный марафон 7. Киновечер с просмотром фильмов для всей семьи 8. Выставка рисунков и поделок 9. Ярмарка мастеров 10. Кулинарный конкурс 11. Экскурсия в музей или на природу 12. Спортивный день с забегами и эстафетами 13. Мастер-класс Форматы для продвижения чтения &gt;&gt; 14. Литературный вечер с чтением стихов и прозы 15. Семейный караоке-конкурс 16. Научная шоу-программа 17. Фото-конкурс 18. Театрализованный детективный квест. </a:t>
            </a:r>
            <a:r>
              <a:rPr lang="ru-RU" sz="2800" dirty="0" smtClean="0"/>
              <a:t>19</a:t>
            </a:r>
            <a:r>
              <a:rPr lang="ru-RU" sz="2800" dirty="0"/>
              <a:t>. Музыкальный фестиваль с участием детских хоров и оркестров 20. Курсы актерского мастерства и др.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6469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9295" y="251235"/>
            <a:ext cx="9601200" cy="100719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организовать мероприятия в рамках Года Семьи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0638" y="726332"/>
            <a:ext cx="11158043" cy="6131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С</a:t>
            </a:r>
            <a:r>
              <a:rPr lang="ru-RU" sz="2400" dirty="0" smtClean="0"/>
              <a:t>ейчас мы поговорим о том, </a:t>
            </a:r>
            <a:r>
              <a:rPr lang="ru-RU" sz="2400" dirty="0"/>
              <a:t>какие приемы использовать, чтобы мероприятие соответствовало утвержденным государственным ценностям и укрепляло семейные связи. Чтобы сэкономить время на приготовления </a:t>
            </a:r>
            <a:r>
              <a:rPr lang="ru-RU" sz="2400" dirty="0" smtClean="0"/>
              <a:t>– вам отправлю дополнительные </a:t>
            </a:r>
            <a:r>
              <a:rPr lang="ru-RU" sz="2400" dirty="0"/>
              <a:t>материалы</a:t>
            </a:r>
            <a:r>
              <a:rPr lang="ru-RU" sz="2400" dirty="0" smtClean="0"/>
              <a:t>.</a:t>
            </a:r>
          </a:p>
          <a:p>
            <a:pPr marL="0" indent="0" algn="ctr">
              <a:buNone/>
            </a:pPr>
            <a:r>
              <a:rPr lang="ru-RU" sz="2400" dirty="0" smtClean="0"/>
              <a:t> Фирменный </a:t>
            </a:r>
            <a:r>
              <a:rPr lang="ru-RU" sz="2400" dirty="0"/>
              <a:t>стиль - как использовать</a:t>
            </a:r>
          </a:p>
          <a:p>
            <a:pPr marL="0" indent="0">
              <a:buNone/>
            </a:pPr>
            <a:r>
              <a:rPr lang="ru-RU" sz="2400" dirty="0"/>
              <a:t>Сперва скачайте официальный логотип Года Семьи. В дизайн-концепции использовали образ двух соприкасающихся лебедей, очертания которых формируют сердце. Сохраните и добавляйте в публикации о мероприятиях, которые будете проводить. Логотип узнаваемый, а значит, привлечет внимание целевой аудитории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/>
              <a:t>Необходимо оформить информационный стенд, посвященный Году семьи. Можно разместить на нем план тематических мероприятий учреждения, календарь с основными праздниками. Оформите цитаты первых лиц – Президента, главы организационного комитета по проведению в России Года семьи, губернатора и др.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9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5693" y="164123"/>
            <a:ext cx="9343292" cy="656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6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127</TotalTime>
  <Words>1701</Words>
  <Application>Microsoft Office PowerPoint</Application>
  <PresentationFormat>Широкоэкранный</PresentationFormat>
  <Paragraphs>111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Franklin Gothic Book</vt:lpstr>
      <vt:lpstr>Times New Roman</vt:lpstr>
      <vt:lpstr>Crop</vt:lpstr>
      <vt:lpstr>Семинар - практикум  «Год семьи: идеи для организации культурно-массовых мероприятий» мероприятия</vt:lpstr>
      <vt:lpstr>Презентация PowerPoint</vt:lpstr>
      <vt:lpstr>Наиболее значимые Федеральные мероприятия</vt:lpstr>
      <vt:lpstr>Наиболее значимые Федеральные мероприятия</vt:lpstr>
      <vt:lpstr>В рамках основной темы 2024 года можно выделить несколько базовых направлений:</vt:lpstr>
      <vt:lpstr>Перспективные форматы мероприятий  в Год семьи 2024</vt:lpstr>
      <vt:lpstr>Презентация PowerPoint</vt:lpstr>
      <vt:lpstr>Как организовать мероприятия в рамках Года Семьи</vt:lpstr>
      <vt:lpstr>Презентация PowerPoint</vt:lpstr>
      <vt:lpstr>Презентация PowerPoint</vt:lpstr>
      <vt:lpstr>Презентация PowerPoint</vt:lpstr>
      <vt:lpstr>Какие праздники отметить </vt:lpstr>
      <vt:lpstr>Названия для выставок и мероприятий</vt:lpstr>
      <vt:lpstr>Направления и формы работы курсов «Родитель – второй тренер»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Культурно-массовые мероприятия для пожилых людей</dc:title>
  <dc:creator>РДК</dc:creator>
  <cp:lastModifiedBy>РДК</cp:lastModifiedBy>
  <cp:revision>15</cp:revision>
  <dcterms:created xsi:type="dcterms:W3CDTF">2023-09-25T03:46:58Z</dcterms:created>
  <dcterms:modified xsi:type="dcterms:W3CDTF">2024-04-02T15:33:13Z</dcterms:modified>
</cp:coreProperties>
</file>